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6"/>
  </p:notesMasterIdLst>
  <p:sldIdLst>
    <p:sldId id="256" r:id="rId2"/>
    <p:sldId id="269" r:id="rId3"/>
    <p:sldId id="270" r:id="rId4"/>
    <p:sldId id="271" r:id="rId5"/>
    <p:sldId id="257" r:id="rId6"/>
    <p:sldId id="258" r:id="rId7"/>
    <p:sldId id="262" r:id="rId8"/>
    <p:sldId id="268" r:id="rId9"/>
    <p:sldId id="260" r:id="rId10"/>
    <p:sldId id="267" r:id="rId11"/>
    <p:sldId id="263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811033"/>
    <a:srgbClr val="EFE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61" autoAdjust="0"/>
    <p:restoredTop sz="94606"/>
  </p:normalViewPr>
  <p:slideViewPr>
    <p:cSldViewPr snapToGrid="0" snapToObjects="1">
      <p:cViewPr>
        <p:scale>
          <a:sx n="110" d="100"/>
          <a:sy n="110" d="100"/>
        </p:scale>
        <p:origin x="348" y="-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EA110-1C63-294C-8D63-228E434952D6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F17A2D-2A99-C643-B439-FFC145EC5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38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28" b="3249"/>
          <a:stretch/>
        </p:blipFill>
        <p:spPr>
          <a:xfrm>
            <a:off x="-1" y="1"/>
            <a:ext cx="9144000" cy="37882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582694"/>
            <a:ext cx="6858000" cy="1976885"/>
          </a:xfrm>
        </p:spPr>
        <p:txBody>
          <a:bodyPr anchor="ctr">
            <a:normAutofit/>
          </a:bodyPr>
          <a:lstStyle>
            <a:lvl1pPr algn="ctr"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16093"/>
            <a:ext cx="6858000" cy="740542"/>
          </a:xfrm>
        </p:spPr>
        <p:txBody>
          <a:bodyPr/>
          <a:lstStyle>
            <a:lvl1pPr marL="0" indent="0" algn="ctr">
              <a:buNone/>
              <a:defRPr sz="1800" b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90112" y="196059"/>
            <a:ext cx="697679" cy="365125"/>
          </a:xfrm>
          <a:prstGeom prst="rect">
            <a:avLst/>
          </a:prstGeom>
        </p:spPr>
        <p:txBody>
          <a:bodyPr/>
          <a:lstStyle>
            <a:lvl1pPr algn="r">
              <a:defRPr sz="900" b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7098C93-7A57-3A4F-8241-EAFF38A956B5}" type="datetimeFigureOut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5943600"/>
            <a:ext cx="2286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79259" y="5944844"/>
            <a:ext cx="75854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b="1" spc="600" dirty="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rPr>
              <a:t>NATIONALLY RANKED</a:t>
            </a:r>
          </a:p>
          <a:p>
            <a:pPr algn="ctr">
              <a:lnSpc>
                <a:spcPct val="150000"/>
              </a:lnSpc>
            </a:pPr>
            <a:r>
              <a:rPr lang="en-US" sz="900" spc="0" dirty="0">
                <a:solidFill>
                  <a:srgbClr val="777777"/>
                </a:solidFill>
                <a:latin typeface="Arial" charset="0"/>
                <a:ea typeface="Arial" charset="0"/>
                <a:cs typeface="Arial" charset="0"/>
              </a:rPr>
              <a:t>SPU</a:t>
            </a:r>
            <a:r>
              <a:rPr lang="en-US" sz="900" spc="0" baseline="0" dirty="0">
                <a:solidFill>
                  <a:srgbClr val="777777"/>
                </a:solidFill>
                <a:latin typeface="Arial" charset="0"/>
                <a:ea typeface="Arial" charset="0"/>
                <a:cs typeface="Arial" charset="0"/>
              </a:rPr>
              <a:t> is the only private university in the Pacific Northwest to make </a:t>
            </a:r>
            <a:r>
              <a:rPr lang="en-US" sz="900" i="1" spc="0" baseline="0" dirty="0">
                <a:solidFill>
                  <a:srgbClr val="777777"/>
                </a:solidFill>
                <a:latin typeface="Arial" charset="0"/>
                <a:ea typeface="Arial" charset="0"/>
                <a:cs typeface="Arial" charset="0"/>
              </a:rPr>
              <a:t>U.S. News &amp; World Report’s</a:t>
            </a:r>
            <a:r>
              <a:rPr lang="en-US" sz="900" spc="0" baseline="0" dirty="0">
                <a:solidFill>
                  <a:srgbClr val="777777"/>
                </a:solidFill>
                <a:latin typeface="Arial" charset="0"/>
                <a:ea typeface="Arial" charset="0"/>
                <a:cs typeface="Arial" charset="0"/>
              </a:rPr>
              <a:t> 2018 “Best National Universities” list.</a:t>
            </a:r>
            <a:endParaRPr lang="en-US" sz="900" spc="0" dirty="0">
              <a:solidFill>
                <a:srgbClr val="777777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43442" y="4180737"/>
            <a:ext cx="2657117" cy="1371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"/>
          <a:stretch/>
        </p:blipFill>
        <p:spPr>
          <a:xfrm>
            <a:off x="-1" y="0"/>
            <a:ext cx="9144001" cy="6146801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505577" y="927100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5757646" y="0"/>
            <a:ext cx="2843648" cy="553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886451" y="457202"/>
            <a:ext cx="2586038" cy="3890035"/>
          </a:xfrm>
        </p:spPr>
        <p:txBody>
          <a:bodyPr anchor="ctr">
            <a:normAutofit/>
          </a:bodyPr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5886451" y="4605670"/>
            <a:ext cx="2586038" cy="673101"/>
          </a:xfrm>
        </p:spPr>
        <p:txBody>
          <a:bodyPr>
            <a:noAutofit/>
          </a:bodyPr>
          <a:lstStyle>
            <a:lvl1pPr marL="0" indent="0" algn="ctr">
              <a:buNone/>
              <a:defRPr sz="1500" b="0">
                <a:solidFill>
                  <a:schemeClr val="bg2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0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722646"/>
            <a:ext cx="7886700" cy="2852737"/>
          </a:xfrm>
        </p:spPr>
        <p:txBody>
          <a:bodyPr anchor="ctr"/>
          <a:lstStyle>
            <a:lvl1pPr>
              <a:defRPr sz="405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4572000"/>
            <a:ext cx="9143999" cy="2286000"/>
            <a:chOff x="0" y="4093739"/>
            <a:chExt cx="9143999" cy="2286000"/>
          </a:xfrm>
        </p:grpSpPr>
        <p:sp>
          <p:nvSpPr>
            <p:cNvPr id="5" name="Rectangle 4"/>
            <p:cNvSpPr/>
            <p:nvPr userDrawn="1"/>
          </p:nvSpPr>
          <p:spPr>
            <a:xfrm>
              <a:off x="0" y="4093739"/>
              <a:ext cx="9143999" cy="228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429000" y="4646724"/>
              <a:ext cx="2286000" cy="11800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7897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11048" y="6356353"/>
            <a:ext cx="97674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7098C93-7A57-3A4F-8241-EAFF38A956B5}" type="datetimeFigureOut">
              <a:rPr lang="en-US" smtClean="0"/>
              <a:pPr/>
              <a:t>4/8/2020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899191" y="2235200"/>
            <a:ext cx="1828800" cy="1828800"/>
          </a:xfrm>
          <a:prstGeom prst="ellipse">
            <a:avLst/>
          </a:prstGeom>
          <a:solidFill>
            <a:schemeClr val="bg2"/>
          </a:solidFill>
          <a:ln w="190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11048" y="6356353"/>
            <a:ext cx="97674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7098C93-7A57-3A4F-8241-EAFF38A956B5}" type="datetimeFigureOut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904876" y="2362200"/>
            <a:ext cx="1800225" cy="1574800"/>
          </a:xfrm>
        </p:spPr>
        <p:txBody>
          <a:bodyPr anchor="ctr">
            <a:noAutofit/>
          </a:bodyPr>
          <a:lstStyle>
            <a:lvl1pPr marL="0" indent="0" algn="ctr">
              <a:buFont typeface="Arial" charset="0"/>
              <a:buNone/>
              <a:defRPr sz="4500" b="0" i="0">
                <a:latin typeface="Arial Black" charset="0"/>
                <a:ea typeface="Arial Black" charset="0"/>
                <a:cs typeface="Arial Black" charset="0"/>
              </a:defRPr>
            </a:lvl1pPr>
            <a:lvl2pPr marL="342892" indent="0" algn="ctr">
              <a:buNone/>
              <a:defRPr/>
            </a:lvl2pPr>
            <a:lvl3pPr marL="685783" indent="0" algn="ctr">
              <a:buNone/>
              <a:defRPr/>
            </a:lvl3pPr>
            <a:lvl4pPr marL="1028675" indent="0" algn="ctr">
              <a:buNone/>
              <a:defRPr/>
            </a:lvl4pPr>
            <a:lvl5pPr marL="1371566" indent="0" algn="ctr">
              <a:buNone/>
              <a:defRPr/>
            </a:lvl5pPr>
          </a:lstStyle>
          <a:p>
            <a:pPr lvl="0"/>
            <a:r>
              <a:rPr lang="en-US" dirty="0"/>
              <a:t>90%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5"/>
          </p:nvPr>
        </p:nvSpPr>
        <p:spPr>
          <a:xfrm>
            <a:off x="628651" y="4381500"/>
            <a:ext cx="2352675" cy="1676400"/>
          </a:xfrm>
        </p:spPr>
        <p:txBody>
          <a:bodyPr>
            <a:normAutofit/>
          </a:bodyPr>
          <a:lstStyle>
            <a:lvl1pPr marL="0" indent="0" algn="ctr">
              <a:buFont typeface="Arial" charset="0"/>
              <a:buNone/>
              <a:defRPr sz="15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 algn="ctr">
              <a:buNone/>
              <a:defRPr/>
            </a:lvl2pPr>
            <a:lvl3pPr marL="685783" indent="0" algn="ctr">
              <a:buNone/>
              <a:defRPr/>
            </a:lvl3pPr>
            <a:lvl4pPr marL="1028675" indent="0" algn="ctr">
              <a:buNone/>
              <a:defRPr/>
            </a:lvl4pPr>
            <a:lvl5pPr marL="1371566" indent="0" algn="ctr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7"/>
          </p:nvPr>
        </p:nvSpPr>
        <p:spPr>
          <a:xfrm>
            <a:off x="3395663" y="4381500"/>
            <a:ext cx="2352675" cy="1676400"/>
          </a:xfrm>
        </p:spPr>
        <p:txBody>
          <a:bodyPr>
            <a:normAutofit/>
          </a:bodyPr>
          <a:lstStyle>
            <a:lvl1pPr marL="0" indent="0" algn="ctr">
              <a:buFont typeface="Arial" charset="0"/>
              <a:buNone/>
              <a:defRPr sz="15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 algn="ctr">
              <a:buNone/>
              <a:defRPr/>
            </a:lvl2pPr>
            <a:lvl3pPr marL="685783" indent="0" algn="ctr">
              <a:buNone/>
              <a:defRPr/>
            </a:lvl3pPr>
            <a:lvl4pPr marL="1028675" indent="0" algn="ctr">
              <a:buNone/>
              <a:defRPr/>
            </a:lvl4pPr>
            <a:lvl5pPr marL="1371566" indent="0" algn="ctr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sz="half" idx="19"/>
          </p:nvPr>
        </p:nvSpPr>
        <p:spPr>
          <a:xfrm>
            <a:off x="6162676" y="4381500"/>
            <a:ext cx="2352675" cy="1676400"/>
          </a:xfrm>
        </p:spPr>
        <p:txBody>
          <a:bodyPr>
            <a:normAutofit/>
          </a:bodyPr>
          <a:lstStyle>
            <a:lvl1pPr marL="0" indent="0" algn="ctr">
              <a:buFont typeface="Arial" charset="0"/>
              <a:buNone/>
              <a:defRPr sz="15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 algn="ctr">
              <a:buNone/>
              <a:defRPr/>
            </a:lvl2pPr>
            <a:lvl3pPr marL="685783" indent="0" algn="ctr">
              <a:buNone/>
              <a:defRPr/>
            </a:lvl3pPr>
            <a:lvl4pPr marL="1028675" indent="0" algn="ctr">
              <a:buNone/>
              <a:defRPr/>
            </a:lvl4pPr>
            <a:lvl5pPr marL="1371566" indent="0" algn="ctr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6420004" y="2235200"/>
            <a:ext cx="1828800" cy="1828800"/>
          </a:xfrm>
          <a:prstGeom prst="ellipse">
            <a:avLst/>
          </a:prstGeom>
          <a:solidFill>
            <a:schemeClr val="bg2"/>
          </a:solidFill>
          <a:ln w="190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Content Placeholder 2"/>
          <p:cNvSpPr>
            <a:spLocks noGrp="1"/>
          </p:cNvSpPr>
          <p:nvPr>
            <p:ph sz="half" idx="20" hasCustomPrompt="1"/>
          </p:nvPr>
        </p:nvSpPr>
        <p:spPr>
          <a:xfrm>
            <a:off x="6425689" y="2362200"/>
            <a:ext cx="1800225" cy="1574800"/>
          </a:xfrm>
        </p:spPr>
        <p:txBody>
          <a:bodyPr anchor="ctr">
            <a:noAutofit/>
          </a:bodyPr>
          <a:lstStyle>
            <a:lvl1pPr marL="0" indent="0" algn="ctr">
              <a:buFont typeface="Arial" charset="0"/>
              <a:buNone/>
              <a:defRPr sz="4500" b="0" i="0">
                <a:latin typeface="Arial Black" charset="0"/>
                <a:ea typeface="Arial Black" charset="0"/>
                <a:cs typeface="Arial Black" charset="0"/>
              </a:defRPr>
            </a:lvl1pPr>
            <a:lvl2pPr marL="342892" indent="0" algn="ctr">
              <a:buNone/>
              <a:defRPr/>
            </a:lvl2pPr>
            <a:lvl3pPr marL="685783" indent="0" algn="ctr">
              <a:buNone/>
              <a:defRPr/>
            </a:lvl3pPr>
            <a:lvl4pPr marL="1028675" indent="0" algn="ctr">
              <a:buNone/>
              <a:defRPr/>
            </a:lvl4pPr>
            <a:lvl5pPr marL="1371566" indent="0" algn="ctr">
              <a:buNone/>
              <a:defRPr/>
            </a:lvl5pPr>
          </a:lstStyle>
          <a:p>
            <a:pPr lvl="0"/>
            <a:r>
              <a:rPr lang="en-US" dirty="0"/>
              <a:t>90%</a:t>
            </a:r>
          </a:p>
        </p:txBody>
      </p:sp>
      <p:sp>
        <p:nvSpPr>
          <p:cNvPr id="20" name="Oval 19"/>
          <p:cNvSpPr/>
          <p:nvPr userDrawn="1"/>
        </p:nvSpPr>
        <p:spPr>
          <a:xfrm>
            <a:off x="3659597" y="2235200"/>
            <a:ext cx="1828800" cy="1828800"/>
          </a:xfrm>
          <a:prstGeom prst="ellipse">
            <a:avLst/>
          </a:prstGeom>
          <a:solidFill>
            <a:schemeClr val="bg2"/>
          </a:solidFill>
          <a:ln w="190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Content Placeholder 2"/>
          <p:cNvSpPr>
            <a:spLocks noGrp="1"/>
          </p:cNvSpPr>
          <p:nvPr>
            <p:ph sz="half" idx="21" hasCustomPrompt="1"/>
          </p:nvPr>
        </p:nvSpPr>
        <p:spPr>
          <a:xfrm>
            <a:off x="3665282" y="2362200"/>
            <a:ext cx="1800225" cy="1574800"/>
          </a:xfrm>
        </p:spPr>
        <p:txBody>
          <a:bodyPr anchor="ctr">
            <a:noAutofit/>
          </a:bodyPr>
          <a:lstStyle>
            <a:lvl1pPr marL="0" indent="0" algn="ctr">
              <a:buFont typeface="Arial" charset="0"/>
              <a:buNone/>
              <a:defRPr sz="4500" b="0" i="0">
                <a:latin typeface="Arial Black" charset="0"/>
                <a:ea typeface="Arial Black" charset="0"/>
                <a:cs typeface="Arial Black" charset="0"/>
              </a:defRPr>
            </a:lvl1pPr>
            <a:lvl2pPr marL="342892" indent="0" algn="ctr">
              <a:buNone/>
              <a:defRPr/>
            </a:lvl2pPr>
            <a:lvl3pPr marL="685783" indent="0" algn="ctr">
              <a:buNone/>
              <a:defRPr/>
            </a:lvl3pPr>
            <a:lvl4pPr marL="1028675" indent="0" algn="ctr">
              <a:buNone/>
              <a:defRPr/>
            </a:lvl4pPr>
            <a:lvl5pPr marL="1371566" indent="0" algn="ctr">
              <a:buNone/>
              <a:defRPr/>
            </a:lvl5pPr>
          </a:lstStyle>
          <a:p>
            <a:pPr lvl="0"/>
            <a:r>
              <a:rPr lang="en-US" dirty="0"/>
              <a:t>90%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olumn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0"/>
            <a:ext cx="3451609" cy="6858000"/>
          </a:xfrm>
          <a:prstGeom prst="rect">
            <a:avLst/>
          </a:prstGeom>
          <a:solidFill>
            <a:srgbClr val="EFEA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22" y="365128"/>
            <a:ext cx="2875711" cy="1325563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22" y="1825625"/>
            <a:ext cx="2875711" cy="4351338"/>
          </a:xfrm>
        </p:spPr>
        <p:txBody>
          <a:bodyPr/>
          <a:lstStyle>
            <a:lvl1pPr>
              <a:defRPr sz="1500" b="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3840358" y="984740"/>
            <a:ext cx="5014753" cy="5192225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522" y="6405501"/>
            <a:ext cx="270520" cy="2273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Content Column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0"/>
            <a:ext cx="34516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22" y="365128"/>
            <a:ext cx="2875711" cy="1325563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22" y="1825625"/>
            <a:ext cx="2875711" cy="4351338"/>
          </a:xfrm>
        </p:spPr>
        <p:txBody>
          <a:bodyPr/>
          <a:lstStyle>
            <a:lvl1pPr>
              <a:defRPr sz="1500" b="0">
                <a:solidFill>
                  <a:schemeClr val="bg2"/>
                </a:solidFill>
              </a:defRPr>
            </a:lvl1pPr>
            <a:lvl2pPr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3840358" y="984740"/>
            <a:ext cx="5014753" cy="5192225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522" y="6409944"/>
            <a:ext cx="271955" cy="228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olumn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22" y="365128"/>
            <a:ext cx="2875711" cy="1325563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22" y="1825625"/>
            <a:ext cx="2875711" cy="4351338"/>
          </a:xfrm>
        </p:spPr>
        <p:txBody>
          <a:bodyPr>
            <a:normAutofit/>
          </a:bodyPr>
          <a:lstStyle>
            <a:lvl1pPr>
              <a:defRPr sz="1500" b="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Picture Placeholder 2"/>
          <p:cNvSpPr>
            <a:spLocks noGrp="1" noChangeAspect="1"/>
          </p:cNvSpPr>
          <p:nvPr>
            <p:ph type="pic" idx="12"/>
          </p:nvPr>
        </p:nvSpPr>
        <p:spPr>
          <a:xfrm>
            <a:off x="3451610" y="3"/>
            <a:ext cx="5692391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614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05246"/>
            <a:ext cx="7886700" cy="2852737"/>
          </a:xfrm>
        </p:spPr>
        <p:txBody>
          <a:bodyPr anchor="ctr"/>
          <a:lstStyle>
            <a:lvl1pPr>
              <a:defRPr sz="405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183117"/>
            <a:ext cx="7886700" cy="1402038"/>
          </a:xfrm>
        </p:spPr>
        <p:txBody>
          <a:bodyPr/>
          <a:lstStyle>
            <a:lvl1pPr marL="0" indent="0" algn="ctr">
              <a:buNone/>
              <a:defRPr sz="1800" b="0">
                <a:solidFill>
                  <a:schemeClr val="bg2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1"/>
          <a:stretch/>
        </p:blipFill>
        <p:spPr>
          <a:xfrm>
            <a:off x="-1" y="-1"/>
            <a:ext cx="9144001" cy="6146801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505577" y="927100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3888" y="1205246"/>
            <a:ext cx="7886700" cy="2852737"/>
          </a:xfrm>
        </p:spPr>
        <p:txBody>
          <a:bodyPr anchor="ctr"/>
          <a:lstStyle>
            <a:lvl1pPr>
              <a:defRPr sz="405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623888" y="5092702"/>
            <a:ext cx="7886700" cy="492455"/>
          </a:xfrm>
        </p:spPr>
        <p:txBody>
          <a:bodyPr>
            <a:normAutofit/>
          </a:bodyPr>
          <a:lstStyle>
            <a:lvl1pPr marL="0" indent="0" algn="ctr">
              <a:buNone/>
              <a:defRPr sz="1500" b="0">
                <a:solidFill>
                  <a:schemeClr val="bg2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8068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89522" y="6405501"/>
            <a:ext cx="270520" cy="22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17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86" r:id="rId4"/>
    <p:sldLayoutId id="2147483684" r:id="rId5"/>
    <p:sldLayoutId id="2147483687" r:id="rId6"/>
    <p:sldLayoutId id="2147483685" r:id="rId7"/>
    <p:sldLayoutId id="2147483675" r:id="rId8"/>
    <p:sldLayoutId id="2147483688" r:id="rId9"/>
    <p:sldLayoutId id="2147483689" r:id="rId10"/>
    <p:sldLayoutId id="2147483690" r:id="rId11"/>
  </p:sldLayoutIdLst>
  <p:txStyles>
    <p:titleStyle>
      <a:lvl1pPr algn="ctr" defTabSz="685783" rtl="0" eaLnBrk="1" latinLnBrk="0" hangingPunct="1">
        <a:lnSpc>
          <a:spcPct val="90000"/>
        </a:lnSpc>
        <a:spcBef>
          <a:spcPct val="0"/>
        </a:spcBef>
        <a:buNone/>
        <a:defRPr sz="2700" b="0" kern="1200" spc="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800" b="1" kern="1200">
          <a:solidFill>
            <a:schemeClr val="accent1"/>
          </a:solidFill>
          <a:latin typeface="Arial" charset="0"/>
          <a:ea typeface="Arial" charset="0"/>
          <a:cs typeface="Arial" charset="0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0" i="0" kern="1200">
          <a:solidFill>
            <a:schemeClr val="tx1">
              <a:lumMod val="65000"/>
              <a:lumOff val="35000"/>
            </a:schemeClr>
          </a:solidFill>
          <a:latin typeface="Arial" charset="0"/>
          <a:ea typeface="Arial" charset="0"/>
          <a:cs typeface="Arial" charset="0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b="0" i="0" kern="1200">
          <a:solidFill>
            <a:schemeClr val="tx1">
              <a:lumMod val="65000"/>
              <a:lumOff val="35000"/>
            </a:schemeClr>
          </a:solidFill>
          <a:latin typeface="Arial" charset="0"/>
          <a:ea typeface="Arial" charset="0"/>
          <a:cs typeface="Arial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99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5" r="84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2113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837582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“Quote”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813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“Quote”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23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876581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787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936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078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51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04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6"/>
          <p:cNvPicPr>
            <a:picLocks noGrp="1" noChangeAspect="1"/>
          </p:cNvPicPr>
          <p:nvPr>
            <p:ph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767" y="2439523"/>
            <a:ext cx="5014913" cy="2206364"/>
          </a:xfrm>
        </p:spPr>
      </p:pic>
    </p:spTree>
    <p:extLst>
      <p:ext uri="{BB962C8B-B14F-4D97-AF65-F5344CB8AC3E}">
        <p14:creationId xmlns:p14="http://schemas.microsoft.com/office/powerpoint/2010/main" val="1038717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dirty="0"/>
              <a:t>95%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2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234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767" y="2439523"/>
            <a:ext cx="5014913" cy="2206364"/>
          </a:xfrm>
        </p:spPr>
      </p:pic>
    </p:spTree>
    <p:extLst>
      <p:ext uri="{BB962C8B-B14F-4D97-AF65-F5344CB8AC3E}">
        <p14:creationId xmlns:p14="http://schemas.microsoft.com/office/powerpoint/2010/main" val="1263793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PU">
      <a:dk1>
        <a:srgbClr val="000000"/>
      </a:dk1>
      <a:lt1>
        <a:srgbClr val="FFFFFF"/>
      </a:lt1>
      <a:dk2>
        <a:srgbClr val="3B1C1F"/>
      </a:dk2>
      <a:lt2>
        <a:srgbClr val="E5E5E0"/>
      </a:lt2>
      <a:accent1>
        <a:srgbClr val="592B2F"/>
      </a:accent1>
      <a:accent2>
        <a:srgbClr val="BA202E"/>
      </a:accent2>
      <a:accent3>
        <a:srgbClr val="ED2024"/>
      </a:accent3>
      <a:accent4>
        <a:srgbClr val="C9B17F"/>
      </a:accent4>
      <a:accent5>
        <a:srgbClr val="DFDF00"/>
      </a:accent5>
      <a:accent6>
        <a:srgbClr val="592B2F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ndard Template 2020" id="{2B556E1A-E223-F549-BA68-2245C2766A7D}" vid="{A234013D-BB2F-7C48-AFF9-4189B5AC05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Standard Template 2020 (2)</Template>
  <TotalTime>1</TotalTime>
  <Words>32</Words>
  <Application>Microsoft Office PowerPoint</Application>
  <PresentationFormat>On-screen Show (4:3)</PresentationFormat>
  <Paragraphs>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Arial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Section Title</vt:lpstr>
      <vt:lpstr>“Quote”</vt:lpstr>
      <vt:lpstr>“Quote”</vt:lpstr>
      <vt:lpstr>Thank you</vt:lpstr>
    </vt:vector>
  </TitlesOfParts>
  <Company>Seattle Pacific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McPherson, Hope</dc:creator>
  <cp:lastModifiedBy>McPherson, Hope</cp:lastModifiedBy>
  <cp:revision>1</cp:revision>
  <dcterms:created xsi:type="dcterms:W3CDTF">2020-04-08T20:56:16Z</dcterms:created>
  <dcterms:modified xsi:type="dcterms:W3CDTF">2020-04-08T20:57:38Z</dcterms:modified>
</cp:coreProperties>
</file>